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7" autoAdjust="0"/>
  </p:normalViewPr>
  <p:slideViewPr>
    <p:cSldViewPr>
      <p:cViewPr varScale="1">
        <p:scale>
          <a:sx n="108" d="100"/>
          <a:sy n="108" d="100"/>
        </p:scale>
        <p:origin x="17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09F20-0649-4BBE-9ED8-4DB2BE1646EA}" type="datetimeFigureOut">
              <a:rPr lang="fr-FR" smtClean="0"/>
              <a:pPr/>
              <a:t>08/10/2024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2821A-7CE0-4CB0-B872-951C1E4136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404-9776-4E47-9CA6-5A990025E945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2C7E-E74F-4720-9C9C-5B3E66253184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F03F-9FAB-4D5E-9CB5-F85FADEA7D5A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448-2098-4886-B653-9F587C8C479F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22026-CB1D-442E-9E37-74DA01FAFB04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3191B-8705-4EAE-AFCE-3165F7D65BED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4E7B-69FD-4607-924A-BB4C2435C3B7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9BE3-1C74-4FE4-89E5-AA48E484DCD2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898-CA76-4688-AA8D-D181A6E3DD16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1D0B-7667-4A2C-815F-BDD83A83D360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D71F-A2C8-4DDA-A2B9-98575B747D42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fr-FR"/>
              <a:t>Page :#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2895D56-C318-4CC4-A392-242AF9E57B97}" type="datetime1">
              <a:rPr lang="fr-FR" smtClean="0"/>
              <a:pPr/>
              <a:t>08/10/2024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fr-FR"/>
              <a:t>Page :#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597A4DE-A023-4521-9E07-BCE29078CA5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5000"/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Script MT Bold" pitchFamily="66" charset="0"/>
              </a:rPr>
              <a:t>Histoires de </a:t>
            </a:r>
            <a:r>
              <a:rPr lang="fr-FR" dirty="0" err="1">
                <a:latin typeface="Script MT Bold" pitchFamily="66" charset="0"/>
              </a:rPr>
              <a:t>Mone</a:t>
            </a:r>
            <a:br>
              <a:rPr lang="fr-FR" dirty="0">
                <a:latin typeface="Script MT Bold" pitchFamily="66" charset="0"/>
              </a:rPr>
            </a:br>
            <a:r>
              <a:rPr lang="fr-FR" sz="2700" dirty="0">
                <a:latin typeface="Script MT Bold" pitchFamily="66" charset="0"/>
              </a:rPr>
              <a:t>par  Marie Thérèse Le </a:t>
            </a:r>
            <a:r>
              <a:rPr lang="fr-FR" sz="2700" dirty="0" err="1">
                <a:latin typeface="Script MT Bold" pitchFamily="66" charset="0"/>
              </a:rPr>
              <a:t>Masne</a:t>
            </a:r>
            <a:r>
              <a:rPr lang="fr-FR" sz="2700" dirty="0">
                <a:latin typeface="Script MT Bold" pitchFamily="66" charset="0"/>
              </a:rPr>
              <a:t> de </a:t>
            </a:r>
            <a:r>
              <a:rPr lang="fr-FR" sz="2700" dirty="0" err="1">
                <a:latin typeface="Script MT Bold" pitchFamily="66" charset="0"/>
              </a:rPr>
              <a:t>Chermont</a:t>
            </a:r>
            <a:r>
              <a:rPr lang="fr-FR" sz="2700" dirty="0">
                <a:latin typeface="Script MT Bold" pitchFamily="66" charset="0"/>
              </a:rPr>
              <a:t>  née </a:t>
            </a:r>
            <a:r>
              <a:rPr lang="fr-FR" sz="2700" dirty="0" err="1">
                <a:latin typeface="Script MT Bold" pitchFamily="66" charset="0"/>
              </a:rPr>
              <a:t>Pichelin</a:t>
            </a:r>
            <a:br>
              <a:rPr lang="fr-FR" sz="2700" dirty="0">
                <a:latin typeface="Script MT Bold" pitchFamily="66" charset="0"/>
              </a:rPr>
            </a:br>
            <a:r>
              <a:rPr lang="fr-FR" sz="2700" dirty="0">
                <a:latin typeface="Script MT Bold" pitchFamily="66" charset="0"/>
              </a:rPr>
              <a:t>1906-1911</a:t>
            </a:r>
            <a:endParaRPr lang="fr-FR" dirty="0">
              <a:latin typeface="Script MT Bold" pitchFamily="66" charset="0"/>
            </a:endParaRPr>
          </a:p>
        </p:txBody>
      </p:sp>
      <p:pic>
        <p:nvPicPr>
          <p:cNvPr id="6" name="Image 5" descr="mone couv.jpg"/>
          <p:cNvPicPr>
            <a:picLocks noChangeAspect="1"/>
          </p:cNvPicPr>
          <p:nvPr/>
        </p:nvPicPr>
        <p:blipFill>
          <a:blip r:embed="rId2" cstate="print"/>
          <a:srcRect l="15465" t="6819" r="15154" b="9902"/>
          <a:stretch>
            <a:fillRect/>
          </a:stretch>
        </p:blipFill>
        <p:spPr>
          <a:xfrm>
            <a:off x="2627784" y="1844824"/>
            <a:ext cx="4392488" cy="468052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1497360" cy="457200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:8</a:t>
            </a:r>
          </a:p>
        </p:txBody>
      </p:sp>
      <p:pic>
        <p:nvPicPr>
          <p:cNvPr id="3" name="Image 2" descr="mone p14.jpg"/>
          <p:cNvPicPr>
            <a:picLocks noChangeAspect="1"/>
          </p:cNvPicPr>
          <p:nvPr/>
        </p:nvPicPr>
        <p:blipFill>
          <a:blip r:embed="rId2" cstate="print"/>
          <a:srcRect l="41338" t="13177" r="21650" b="27256"/>
          <a:stretch>
            <a:fillRect/>
          </a:stretch>
        </p:blipFill>
        <p:spPr>
          <a:xfrm>
            <a:off x="395536" y="1556792"/>
            <a:ext cx="3528392" cy="412896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 descr="mone p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568336"/>
            <a:ext cx="4896544" cy="411155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:9</a:t>
            </a:r>
          </a:p>
        </p:txBody>
      </p:sp>
      <p:pic>
        <p:nvPicPr>
          <p:cNvPr id="3" name="Image 2" descr="mone p16.jpg"/>
          <p:cNvPicPr>
            <a:picLocks noChangeAspect="1"/>
          </p:cNvPicPr>
          <p:nvPr/>
        </p:nvPicPr>
        <p:blipFill>
          <a:blip r:embed="rId2" cstate="print"/>
          <a:srcRect l="18930" t="23674" r="18450" b="16806"/>
          <a:stretch>
            <a:fillRect/>
          </a:stretch>
        </p:blipFill>
        <p:spPr>
          <a:xfrm>
            <a:off x="323528" y="1844824"/>
            <a:ext cx="3504296" cy="367240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17.jpg"/>
          <p:cNvPicPr>
            <a:picLocks noChangeAspect="1"/>
          </p:cNvPicPr>
          <p:nvPr/>
        </p:nvPicPr>
        <p:blipFill>
          <a:blip r:embed="rId3" cstate="print"/>
          <a:srcRect l="5573" t="7151" r="2089" b="2519"/>
          <a:stretch>
            <a:fillRect/>
          </a:stretch>
        </p:blipFill>
        <p:spPr>
          <a:xfrm>
            <a:off x="3779912" y="1844824"/>
            <a:ext cx="4968552" cy="365610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71600" y="6093296"/>
            <a:ext cx="3962400" cy="457200"/>
          </a:xfrm>
        </p:spPr>
        <p:txBody>
          <a:bodyPr/>
          <a:lstStyle/>
          <a:p>
            <a:r>
              <a:rPr lang="fr-FR" dirty="0"/>
              <a:t>Page 10</a:t>
            </a:r>
          </a:p>
        </p:txBody>
      </p:sp>
      <p:pic>
        <p:nvPicPr>
          <p:cNvPr id="3" name="Image 2" descr="mone p18.jpg"/>
          <p:cNvPicPr>
            <a:picLocks noChangeAspect="1"/>
          </p:cNvPicPr>
          <p:nvPr/>
        </p:nvPicPr>
        <p:blipFill>
          <a:blip r:embed="rId2" cstate="print"/>
          <a:srcRect l="18040" t="17574" r="12927" b="26839"/>
          <a:stretch>
            <a:fillRect/>
          </a:stretch>
        </p:blipFill>
        <p:spPr>
          <a:xfrm>
            <a:off x="242519" y="1628800"/>
            <a:ext cx="4293477" cy="38164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19.jpg"/>
          <p:cNvPicPr>
            <a:picLocks noChangeAspect="1"/>
          </p:cNvPicPr>
          <p:nvPr/>
        </p:nvPicPr>
        <p:blipFill>
          <a:blip r:embed="rId3" cstate="print"/>
          <a:srcRect l="5550" r="1677"/>
          <a:stretch>
            <a:fillRect/>
          </a:stretch>
        </p:blipFill>
        <p:spPr>
          <a:xfrm>
            <a:off x="4427984" y="1628800"/>
            <a:ext cx="4464496" cy="380605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11</a:t>
            </a:r>
          </a:p>
        </p:txBody>
      </p:sp>
      <p:pic>
        <p:nvPicPr>
          <p:cNvPr id="3" name="Image 2" descr="mone p21.jpg"/>
          <p:cNvPicPr>
            <a:picLocks noChangeAspect="1"/>
          </p:cNvPicPr>
          <p:nvPr/>
        </p:nvPicPr>
        <p:blipFill>
          <a:blip r:embed="rId2" cstate="print"/>
          <a:srcRect l="1645" t="1927" r="2508"/>
          <a:stretch>
            <a:fillRect/>
          </a:stretch>
        </p:blipFill>
        <p:spPr>
          <a:xfrm>
            <a:off x="971600" y="548680"/>
            <a:ext cx="7200800" cy="555844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12</a:t>
            </a:r>
          </a:p>
        </p:txBody>
      </p:sp>
      <p:pic>
        <p:nvPicPr>
          <p:cNvPr id="3" name="Image 2" descr="mone p22.jpg"/>
          <p:cNvPicPr>
            <a:picLocks noChangeAspect="1"/>
          </p:cNvPicPr>
          <p:nvPr/>
        </p:nvPicPr>
        <p:blipFill>
          <a:blip r:embed="rId2" cstate="print"/>
          <a:srcRect l="20210" t="25680" r="20210" b="18732"/>
          <a:stretch>
            <a:fillRect/>
          </a:stretch>
        </p:blipFill>
        <p:spPr>
          <a:xfrm>
            <a:off x="395536" y="1700808"/>
            <a:ext cx="3729414" cy="389156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23.jpg"/>
          <p:cNvPicPr>
            <a:picLocks noChangeAspect="1"/>
          </p:cNvPicPr>
          <p:nvPr/>
        </p:nvPicPr>
        <p:blipFill>
          <a:blip r:embed="rId3" cstate="print"/>
          <a:srcRect l="7315" r="2960" b="782"/>
          <a:stretch>
            <a:fillRect/>
          </a:stretch>
        </p:blipFill>
        <p:spPr>
          <a:xfrm>
            <a:off x="4067944" y="1700808"/>
            <a:ext cx="4620373" cy="388843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:13</a:t>
            </a:r>
          </a:p>
        </p:txBody>
      </p:sp>
      <p:pic>
        <p:nvPicPr>
          <p:cNvPr id="3" name="Image 2" descr="mone p24.jpg"/>
          <p:cNvPicPr>
            <a:picLocks noChangeAspect="1"/>
          </p:cNvPicPr>
          <p:nvPr/>
        </p:nvPicPr>
        <p:blipFill>
          <a:blip r:embed="rId2" cstate="print"/>
          <a:srcRect l="45275" t="18592" r="25588" b="34838"/>
          <a:stretch>
            <a:fillRect/>
          </a:stretch>
        </p:blipFill>
        <p:spPr>
          <a:xfrm>
            <a:off x="395536" y="1461430"/>
            <a:ext cx="3600400" cy="418424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Image 5" descr="mone p25.jpg"/>
          <p:cNvPicPr>
            <a:picLocks noChangeAspect="1"/>
          </p:cNvPicPr>
          <p:nvPr/>
        </p:nvPicPr>
        <p:blipFill>
          <a:blip r:embed="rId3" cstate="print"/>
          <a:srcRect l="2041" t="1117" b="852"/>
          <a:stretch>
            <a:fillRect/>
          </a:stretch>
        </p:blipFill>
        <p:spPr>
          <a:xfrm>
            <a:off x="3995935" y="1484784"/>
            <a:ext cx="4860077" cy="417646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:14</a:t>
            </a:r>
          </a:p>
        </p:txBody>
      </p:sp>
      <p:pic>
        <p:nvPicPr>
          <p:cNvPr id="3" name="Image 2" descr="mone p26.jpg"/>
          <p:cNvPicPr>
            <a:picLocks noChangeAspect="1"/>
          </p:cNvPicPr>
          <p:nvPr/>
        </p:nvPicPr>
        <p:blipFill>
          <a:blip r:embed="rId2" cstate="print"/>
          <a:srcRect l="17188" t="14844" r="13402" b="21875"/>
          <a:stretch>
            <a:fillRect/>
          </a:stretch>
        </p:blipFill>
        <p:spPr>
          <a:xfrm>
            <a:off x="323528" y="1628800"/>
            <a:ext cx="3888432" cy="381773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27.jpg"/>
          <p:cNvPicPr>
            <a:picLocks noChangeAspect="1"/>
          </p:cNvPicPr>
          <p:nvPr/>
        </p:nvPicPr>
        <p:blipFill>
          <a:blip r:embed="rId3" cstate="print"/>
          <a:srcRect l="5181" t="1901" r="5017" b="1901"/>
          <a:stretch>
            <a:fillRect/>
          </a:stretch>
        </p:blipFill>
        <p:spPr>
          <a:xfrm>
            <a:off x="4211960" y="1628800"/>
            <a:ext cx="4615211" cy="381642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:15</a:t>
            </a:r>
          </a:p>
        </p:txBody>
      </p:sp>
      <p:pic>
        <p:nvPicPr>
          <p:cNvPr id="3" name="Image 2" descr="mone p28.jpg"/>
          <p:cNvPicPr>
            <a:picLocks noChangeAspect="1"/>
          </p:cNvPicPr>
          <p:nvPr/>
        </p:nvPicPr>
        <p:blipFill>
          <a:blip r:embed="rId2" cstate="print"/>
          <a:srcRect l="15973" t="25391" r="14757" b="17188"/>
          <a:stretch>
            <a:fillRect/>
          </a:stretch>
        </p:blipFill>
        <p:spPr>
          <a:xfrm>
            <a:off x="335284" y="2060848"/>
            <a:ext cx="4020692" cy="345638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29.jpg"/>
          <p:cNvPicPr>
            <a:picLocks noChangeAspect="1"/>
          </p:cNvPicPr>
          <p:nvPr/>
        </p:nvPicPr>
        <p:blipFill>
          <a:blip r:embed="rId3" cstate="print"/>
          <a:srcRect t="1348" r="2089" b="1348"/>
          <a:stretch>
            <a:fillRect/>
          </a:stretch>
        </p:blipFill>
        <p:spPr>
          <a:xfrm>
            <a:off x="4355976" y="2060848"/>
            <a:ext cx="4517319" cy="345638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:16</a:t>
            </a:r>
          </a:p>
        </p:txBody>
      </p:sp>
      <p:pic>
        <p:nvPicPr>
          <p:cNvPr id="3" name="Image 2" descr="mone p30.jpg"/>
          <p:cNvPicPr>
            <a:picLocks noChangeAspect="1"/>
          </p:cNvPicPr>
          <p:nvPr/>
        </p:nvPicPr>
        <p:blipFill>
          <a:blip r:embed="rId2" cstate="print"/>
          <a:srcRect l="26022" t="17574" r="22236" b="21048"/>
          <a:stretch>
            <a:fillRect/>
          </a:stretch>
        </p:blipFill>
        <p:spPr>
          <a:xfrm>
            <a:off x="323528" y="1196752"/>
            <a:ext cx="3384376" cy="437492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31.jpg"/>
          <p:cNvPicPr>
            <a:picLocks noChangeAspect="1"/>
          </p:cNvPicPr>
          <p:nvPr/>
        </p:nvPicPr>
        <p:blipFill>
          <a:blip r:embed="rId3" cstate="print"/>
          <a:srcRect l="7941" r="782"/>
          <a:stretch>
            <a:fillRect/>
          </a:stretch>
        </p:blipFill>
        <p:spPr>
          <a:xfrm>
            <a:off x="3707904" y="1196751"/>
            <a:ext cx="5136692" cy="4399741"/>
          </a:xfrm>
          <a:prstGeom prst="rect">
            <a:avLst/>
          </a:prstGeom>
        </p:spPr>
      </p:pic>
    </p:spTree>
  </p:cSld>
  <p:clrMapOvr>
    <a:masterClrMapping/>
  </p:clrMapOvr>
  <p:transition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:17</a:t>
            </a:r>
          </a:p>
        </p:txBody>
      </p:sp>
      <p:pic>
        <p:nvPicPr>
          <p:cNvPr id="3" name="Image 2" descr="mone p32.jpg"/>
          <p:cNvPicPr>
            <a:picLocks noChangeAspect="1"/>
          </p:cNvPicPr>
          <p:nvPr/>
        </p:nvPicPr>
        <p:blipFill>
          <a:blip r:embed="rId2" cstate="print"/>
          <a:srcRect l="13235" t="15926" r="17979" b="13402"/>
          <a:stretch>
            <a:fillRect/>
          </a:stretch>
        </p:blipFill>
        <p:spPr>
          <a:xfrm rot="16200000">
            <a:off x="256486" y="1839858"/>
            <a:ext cx="3888432" cy="375434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33.jpg"/>
          <p:cNvPicPr>
            <a:picLocks noChangeAspect="1"/>
          </p:cNvPicPr>
          <p:nvPr/>
        </p:nvPicPr>
        <p:blipFill>
          <a:blip r:embed="rId3" cstate="print"/>
          <a:srcRect l="9929" t="1954" r="2089"/>
          <a:stretch>
            <a:fillRect/>
          </a:stretch>
        </p:blipFill>
        <p:spPr>
          <a:xfrm>
            <a:off x="4067944" y="1772816"/>
            <a:ext cx="4680520" cy="387729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one dédicace.jpg"/>
          <p:cNvPicPr>
            <a:picLocks noChangeAspect="1"/>
          </p:cNvPicPr>
          <p:nvPr/>
        </p:nvPicPr>
        <p:blipFill>
          <a:blip r:embed="rId2" cstate="print"/>
          <a:srcRect l="2559" t="8268" r="4023" b="2018"/>
          <a:stretch>
            <a:fillRect/>
          </a:stretch>
        </p:blipFill>
        <p:spPr>
          <a:xfrm>
            <a:off x="5292080" y="620688"/>
            <a:ext cx="3315707" cy="327028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755576" y="1196752"/>
            <a:ext cx="4115229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Script MT Bold" pitchFamily="66" charset="0"/>
              </a:rPr>
              <a:t>A ma </a:t>
            </a:r>
            <a:r>
              <a:rPr lang="fr-FR" sz="4800" dirty="0" err="1">
                <a:latin typeface="Script MT Bold" pitchFamily="66" charset="0"/>
              </a:rPr>
              <a:t>Mone</a:t>
            </a:r>
            <a:endParaRPr lang="fr-FR" sz="4800" dirty="0">
              <a:latin typeface="Script MT Bold" pitchFamily="66" charset="0"/>
            </a:endParaRPr>
          </a:p>
          <a:p>
            <a:r>
              <a:rPr lang="fr-FR" sz="4800" dirty="0">
                <a:latin typeface="Script MT Bold" pitchFamily="66" charset="0"/>
              </a:rPr>
              <a:t>         sa maman</a:t>
            </a:r>
          </a:p>
          <a:p>
            <a:pPr algn="r"/>
            <a:r>
              <a:rPr lang="fr-FR" sz="4800" dirty="0">
                <a:latin typeface="Script MT Bold" pitchFamily="66" charset="0"/>
              </a:rPr>
              <a:t>M T</a:t>
            </a:r>
          </a:p>
          <a:p>
            <a:endParaRPr lang="fr-FR" sz="4000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3645024"/>
            <a:ext cx="85892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Script MT Bold" pitchFamily="66" charset="0"/>
              </a:rPr>
              <a:t>A mon cher Philippe,</a:t>
            </a:r>
          </a:p>
          <a:p>
            <a:endParaRPr lang="fr-FR" sz="3200" dirty="0">
              <a:latin typeface="Script MT Bold" pitchFamily="66" charset="0"/>
            </a:endParaRPr>
          </a:p>
          <a:p>
            <a:r>
              <a:rPr lang="fr-FR" sz="3200" dirty="0">
                <a:latin typeface="Script MT Bold" pitchFamily="66" charset="0"/>
              </a:rPr>
              <a:t>comme un livre d’amour, ouvre souvent ce livre.</a:t>
            </a:r>
          </a:p>
          <a:p>
            <a:endParaRPr lang="fr-FR" sz="3200" dirty="0">
              <a:latin typeface="Script MT Bold" pitchFamily="66" charset="0"/>
            </a:endParaRPr>
          </a:p>
          <a:p>
            <a:r>
              <a:rPr lang="fr-FR" sz="3200" dirty="0">
                <a:latin typeface="Script MT Bold" pitchFamily="66" charset="0"/>
              </a:rPr>
              <a:t>Monique le </a:t>
            </a:r>
            <a:r>
              <a:rPr lang="fr-FR" sz="3200" dirty="0" err="1">
                <a:latin typeface="Script MT Bold" pitchFamily="66" charset="0"/>
              </a:rPr>
              <a:t>Masne</a:t>
            </a:r>
            <a:r>
              <a:rPr lang="fr-FR" sz="3200" dirty="0">
                <a:latin typeface="Script MT Bold" pitchFamily="66" charset="0"/>
              </a:rPr>
              <a:t> de </a:t>
            </a:r>
            <a:r>
              <a:rPr lang="fr-FR" sz="3200" dirty="0" err="1">
                <a:latin typeface="Script MT Bold" pitchFamily="66" charset="0"/>
              </a:rPr>
              <a:t>Chermont</a:t>
            </a:r>
            <a:r>
              <a:rPr lang="fr-FR" sz="3200" dirty="0">
                <a:latin typeface="Script MT Bold" pitchFamily="66" charset="0"/>
              </a:rPr>
              <a:t> - </a:t>
            </a:r>
            <a:r>
              <a:rPr lang="fr-FR" sz="3200" dirty="0" err="1">
                <a:latin typeface="Script MT Bold" pitchFamily="66" charset="0"/>
              </a:rPr>
              <a:t>Bolzinger</a:t>
            </a:r>
            <a:endParaRPr lang="fr-FR" sz="3200" dirty="0">
              <a:latin typeface="Script MT Bold" pitchFamily="66" charset="0"/>
            </a:endParaRPr>
          </a:p>
          <a:p>
            <a:r>
              <a:rPr lang="fr-FR" sz="3200" dirty="0">
                <a:latin typeface="Script MT Bold" pitchFamily="66" charset="0"/>
              </a:rPr>
              <a:t>                                                     13 novembre  1955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1560" y="3284984"/>
            <a:ext cx="450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Marie Thérèse Le </a:t>
            </a:r>
            <a:r>
              <a:rPr lang="fr-FR" dirty="0" err="1"/>
              <a:t>Masne</a:t>
            </a:r>
            <a:r>
              <a:rPr lang="fr-FR" dirty="0"/>
              <a:t> de </a:t>
            </a:r>
            <a:r>
              <a:rPr lang="fr-FR" dirty="0" err="1"/>
              <a:t>Chermont</a:t>
            </a:r>
            <a:r>
              <a:rPr lang="fr-FR" dirty="0"/>
              <a:t>, née </a:t>
            </a:r>
            <a:r>
              <a:rPr lang="fr-FR" dirty="0" err="1"/>
              <a:t>Pichelin</a:t>
            </a:r>
            <a:endParaRPr lang="fr-FR" dirty="0"/>
          </a:p>
        </p:txBody>
      </p:sp>
    </p:spTree>
  </p:cSld>
  <p:clrMapOvr>
    <a:masterClrMapping/>
  </p:clrMapOvr>
  <p:transition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:18</a:t>
            </a:r>
          </a:p>
        </p:txBody>
      </p:sp>
      <p:pic>
        <p:nvPicPr>
          <p:cNvPr id="3" name="Image 2" descr="mone p34.jpg"/>
          <p:cNvPicPr>
            <a:picLocks noChangeAspect="1"/>
          </p:cNvPicPr>
          <p:nvPr/>
        </p:nvPicPr>
        <p:blipFill>
          <a:blip r:embed="rId2" cstate="print"/>
          <a:srcRect l="18789" t="20240" r="15187" b="13373"/>
          <a:stretch>
            <a:fillRect/>
          </a:stretch>
        </p:blipFill>
        <p:spPr>
          <a:xfrm>
            <a:off x="286284" y="1484784"/>
            <a:ext cx="3619022" cy="38164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35.jpg"/>
          <p:cNvPicPr>
            <a:picLocks noChangeAspect="1"/>
          </p:cNvPicPr>
          <p:nvPr/>
        </p:nvPicPr>
        <p:blipFill>
          <a:blip r:embed="rId3" cstate="print"/>
          <a:srcRect l="8914" t="4742" b="1348"/>
          <a:stretch>
            <a:fillRect/>
          </a:stretch>
        </p:blipFill>
        <p:spPr>
          <a:xfrm>
            <a:off x="3923928" y="1484784"/>
            <a:ext cx="4893002" cy="381642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:19</a:t>
            </a:r>
          </a:p>
        </p:txBody>
      </p:sp>
      <p:pic>
        <p:nvPicPr>
          <p:cNvPr id="3" name="Image 2" descr="mone p36.jpg"/>
          <p:cNvPicPr>
            <a:picLocks noChangeAspect="1"/>
          </p:cNvPicPr>
          <p:nvPr/>
        </p:nvPicPr>
        <p:blipFill>
          <a:blip r:embed="rId2" cstate="print"/>
          <a:srcRect l="16357" t="16016" r="15111" b="18360"/>
          <a:stretch>
            <a:fillRect/>
          </a:stretch>
        </p:blipFill>
        <p:spPr>
          <a:xfrm>
            <a:off x="251520" y="1556792"/>
            <a:ext cx="3744416" cy="381249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37.jpg"/>
          <p:cNvPicPr>
            <a:picLocks noChangeAspect="1"/>
          </p:cNvPicPr>
          <p:nvPr/>
        </p:nvPicPr>
        <p:blipFill>
          <a:blip r:embed="rId3" cstate="print"/>
          <a:srcRect l="5573" t="3611" r="1217" b="1348"/>
          <a:stretch>
            <a:fillRect/>
          </a:stretch>
        </p:blipFill>
        <p:spPr>
          <a:xfrm>
            <a:off x="3995936" y="1556792"/>
            <a:ext cx="4861398" cy="381642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:20</a:t>
            </a:r>
          </a:p>
        </p:txBody>
      </p:sp>
      <p:pic>
        <p:nvPicPr>
          <p:cNvPr id="3" name="Image 2" descr="mone p38.jpg"/>
          <p:cNvPicPr>
            <a:picLocks noChangeAspect="1"/>
          </p:cNvPicPr>
          <p:nvPr/>
        </p:nvPicPr>
        <p:blipFill>
          <a:blip r:embed="rId2" cstate="print"/>
          <a:srcRect l="14765" t="16016" r="13868" b="14844"/>
          <a:stretch>
            <a:fillRect/>
          </a:stretch>
        </p:blipFill>
        <p:spPr>
          <a:xfrm>
            <a:off x="395536" y="1628800"/>
            <a:ext cx="3824967" cy="389091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39.jpg"/>
          <p:cNvPicPr>
            <a:picLocks noChangeAspect="1"/>
          </p:cNvPicPr>
          <p:nvPr/>
        </p:nvPicPr>
        <p:blipFill>
          <a:blip r:embed="rId3" cstate="print"/>
          <a:srcRect l="11671" r="2960"/>
          <a:stretch>
            <a:fillRect/>
          </a:stretch>
        </p:blipFill>
        <p:spPr>
          <a:xfrm>
            <a:off x="4211960" y="1628800"/>
            <a:ext cx="4519362" cy="388843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:21</a:t>
            </a:r>
          </a:p>
        </p:txBody>
      </p:sp>
      <p:pic>
        <p:nvPicPr>
          <p:cNvPr id="3" name="Image 2" descr="mone p40.jpg"/>
          <p:cNvPicPr>
            <a:picLocks noChangeAspect="1"/>
          </p:cNvPicPr>
          <p:nvPr/>
        </p:nvPicPr>
        <p:blipFill>
          <a:blip r:embed="rId2" cstate="print"/>
          <a:srcRect l="14758" t="16793" r="14757" b="13235"/>
          <a:stretch>
            <a:fillRect/>
          </a:stretch>
        </p:blipFill>
        <p:spPr>
          <a:xfrm>
            <a:off x="395536" y="1844824"/>
            <a:ext cx="3680951" cy="37444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41.jpg"/>
          <p:cNvPicPr>
            <a:picLocks noChangeAspect="1"/>
          </p:cNvPicPr>
          <p:nvPr/>
        </p:nvPicPr>
        <p:blipFill>
          <a:blip r:embed="rId3" cstate="print"/>
          <a:srcRect l="8553" t="3071" r="2508" b="1927"/>
          <a:stretch>
            <a:fillRect/>
          </a:stretch>
        </p:blipFill>
        <p:spPr>
          <a:xfrm>
            <a:off x="4067944" y="1844824"/>
            <a:ext cx="4680520" cy="377168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7185992" cy="457200"/>
          </a:xfrm>
        </p:spPr>
        <p:txBody>
          <a:bodyPr/>
          <a:lstStyle/>
          <a:p>
            <a:r>
              <a:rPr lang="fr-FR" dirty="0"/>
              <a:t>Page : </a:t>
            </a:r>
            <a:r>
              <a:rPr lang="fr-FR" b="1" i="1" dirty="0"/>
              <a:t>22                </a:t>
            </a:r>
            <a:r>
              <a:rPr lang="fr-FR" b="1" i="1" dirty="0" err="1"/>
              <a:t>Mone</a:t>
            </a:r>
            <a:r>
              <a:rPr lang="fr-FR" b="1" i="1" dirty="0"/>
              <a:t> et Pia semblent beaucoup plus grandes , est ce Thérèse , leur sœur ,</a:t>
            </a:r>
          </a:p>
          <a:p>
            <a:r>
              <a:rPr lang="fr-FR" b="1" i="1" dirty="0"/>
              <a:t>                                                qui teste le goût ou la température de la casserole</a:t>
            </a:r>
            <a:r>
              <a:rPr lang="fr-FR" sz="1600" b="1" i="1" dirty="0"/>
              <a:t>?</a:t>
            </a:r>
            <a:endParaRPr lang="fr-FR" b="1" i="1" dirty="0"/>
          </a:p>
        </p:txBody>
      </p:sp>
      <p:pic>
        <p:nvPicPr>
          <p:cNvPr id="4" name="Image 3" descr="mone p42.jpg"/>
          <p:cNvPicPr>
            <a:picLocks noChangeAspect="1"/>
          </p:cNvPicPr>
          <p:nvPr/>
        </p:nvPicPr>
        <p:blipFill>
          <a:blip r:embed="rId2" cstate="print"/>
          <a:srcRect l="4608" t="6300" r="3765" b="3801"/>
          <a:stretch>
            <a:fillRect/>
          </a:stretch>
        </p:blipFill>
        <p:spPr>
          <a:xfrm rot="16200000">
            <a:off x="2002025" y="94319"/>
            <a:ext cx="5256584" cy="616530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:23</a:t>
            </a:r>
          </a:p>
        </p:txBody>
      </p:sp>
      <p:pic>
        <p:nvPicPr>
          <p:cNvPr id="3" name="Image 2" descr="mone p43.jpg"/>
          <p:cNvPicPr>
            <a:picLocks noChangeAspect="1"/>
          </p:cNvPicPr>
          <p:nvPr/>
        </p:nvPicPr>
        <p:blipFill>
          <a:blip r:embed="rId2" cstate="print"/>
          <a:srcRect t="5901" r="2264" b="1701"/>
          <a:stretch>
            <a:fillRect/>
          </a:stretch>
        </p:blipFill>
        <p:spPr>
          <a:xfrm rot="5400000">
            <a:off x="1991967" y="104377"/>
            <a:ext cx="5160066" cy="633670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:24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00108" y="1628800"/>
            <a:ext cx="8208033" cy="4032448"/>
            <a:chOff x="400108" y="1628800"/>
            <a:chExt cx="8208033" cy="4032448"/>
          </a:xfrm>
        </p:grpSpPr>
        <p:pic>
          <p:nvPicPr>
            <p:cNvPr id="3" name="Image 2" descr="mone p44.jpg"/>
            <p:cNvPicPr>
              <a:picLocks noChangeAspect="1"/>
            </p:cNvPicPr>
            <p:nvPr/>
          </p:nvPicPr>
          <p:blipFill>
            <a:blip r:embed="rId2" cstate="print"/>
            <a:srcRect l="12174" t="11388" r="13435" b="12594"/>
            <a:stretch>
              <a:fillRect/>
            </a:stretch>
          </p:blipFill>
          <p:spPr>
            <a:xfrm>
              <a:off x="400108" y="1628800"/>
              <a:ext cx="3776420" cy="403244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5" name="Image 4" descr="mone p45.jpg"/>
            <p:cNvPicPr>
              <a:picLocks noChangeAspect="1"/>
            </p:cNvPicPr>
            <p:nvPr/>
          </p:nvPicPr>
          <p:blipFill>
            <a:blip r:embed="rId3" cstate="print"/>
            <a:srcRect l="11062" t="7464" r="12793" b="5225"/>
            <a:stretch>
              <a:fillRect/>
            </a:stretch>
          </p:blipFill>
          <p:spPr>
            <a:xfrm>
              <a:off x="4058712" y="1628800"/>
              <a:ext cx="4549429" cy="403244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</p:cSld>
  <p:clrMapOvr>
    <a:masterClrMapping/>
  </p:clrMapOvr>
  <p:transition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:25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539552" y="1844824"/>
            <a:ext cx="8100335" cy="3816424"/>
            <a:chOff x="539552" y="1844824"/>
            <a:chExt cx="8100335" cy="3816424"/>
          </a:xfrm>
        </p:grpSpPr>
        <p:pic>
          <p:nvPicPr>
            <p:cNvPr id="3" name="Image 2" descr="mone p46.jpg"/>
            <p:cNvPicPr>
              <a:picLocks noChangeAspect="1"/>
            </p:cNvPicPr>
            <p:nvPr/>
          </p:nvPicPr>
          <p:blipFill>
            <a:blip r:embed="rId2" cstate="print"/>
            <a:srcRect l="11715" t="7895" r="11489" b="13159"/>
            <a:stretch>
              <a:fillRect/>
            </a:stretch>
          </p:blipFill>
          <p:spPr>
            <a:xfrm>
              <a:off x="539552" y="1844824"/>
              <a:ext cx="3752817" cy="381642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Image 4" descr="mone p4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3968" y="1844824"/>
              <a:ext cx="4355919" cy="381642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</p:cSld>
  <p:clrMapOvr>
    <a:masterClrMapping/>
  </p:clrMapOvr>
  <p:transition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:26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95536" y="1484784"/>
            <a:ext cx="8423208" cy="4171498"/>
            <a:chOff x="395536" y="1484784"/>
            <a:chExt cx="8423208" cy="4171498"/>
          </a:xfrm>
        </p:grpSpPr>
        <p:pic>
          <p:nvPicPr>
            <p:cNvPr id="4" name="Image 3" descr="mone p48.jpg"/>
            <p:cNvPicPr>
              <a:picLocks noChangeAspect="1"/>
            </p:cNvPicPr>
            <p:nvPr/>
          </p:nvPicPr>
          <p:blipFill>
            <a:blip r:embed="rId2" cstate="print"/>
            <a:srcRect l="15353" t="15494" r="12877" b="15494"/>
            <a:stretch>
              <a:fillRect/>
            </a:stretch>
          </p:blipFill>
          <p:spPr>
            <a:xfrm>
              <a:off x="395536" y="1484784"/>
              <a:ext cx="4032448" cy="4171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Image 5" descr="mone p4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984" y="1484784"/>
              <a:ext cx="4390760" cy="41652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</p:cSld>
  <p:clrMapOvr>
    <a:masterClrMapping/>
  </p:clrMapOvr>
  <p:transition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:27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51520" y="1628800"/>
            <a:ext cx="8543104" cy="4032448"/>
            <a:chOff x="251520" y="1628800"/>
            <a:chExt cx="8543104" cy="4032448"/>
          </a:xfrm>
        </p:grpSpPr>
        <p:pic>
          <p:nvPicPr>
            <p:cNvPr id="3" name="Image 2" descr="mone p50.jpg"/>
            <p:cNvPicPr>
              <a:picLocks noChangeAspect="1"/>
            </p:cNvPicPr>
            <p:nvPr/>
          </p:nvPicPr>
          <p:blipFill>
            <a:blip r:embed="rId2" cstate="print"/>
            <a:srcRect l="14696" t="16451" r="12174" b="17607"/>
            <a:stretch>
              <a:fillRect/>
            </a:stretch>
          </p:blipFill>
          <p:spPr>
            <a:xfrm>
              <a:off x="251520" y="1628800"/>
              <a:ext cx="4103194" cy="403244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5" name="Image 4" descr="mone p51.jpg"/>
            <p:cNvPicPr>
              <a:picLocks noChangeAspect="1"/>
            </p:cNvPicPr>
            <p:nvPr/>
          </p:nvPicPr>
          <p:blipFill>
            <a:blip r:embed="rId3" cstate="print"/>
            <a:srcRect l="12219" t="5905" r="13936" b="5905"/>
            <a:stretch>
              <a:fillRect/>
            </a:stretch>
          </p:blipFill>
          <p:spPr>
            <a:xfrm>
              <a:off x="4348592" y="1628800"/>
              <a:ext cx="4446032" cy="403244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 p1.jpg"/>
          <p:cNvPicPr>
            <a:picLocks noChangeAspect="1"/>
          </p:cNvPicPr>
          <p:nvPr/>
        </p:nvPicPr>
        <p:blipFill>
          <a:blip r:embed="rId2" cstate="print"/>
          <a:srcRect l="4792" t="2252" r="2077" b="4473"/>
          <a:stretch>
            <a:fillRect/>
          </a:stretch>
        </p:blipFill>
        <p:spPr>
          <a:xfrm>
            <a:off x="1115616" y="476672"/>
            <a:ext cx="6996814" cy="60486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23528" y="6237312"/>
            <a:ext cx="1209328" cy="457200"/>
          </a:xfrm>
        </p:spPr>
        <p:txBody>
          <a:bodyPr/>
          <a:lstStyle/>
          <a:p>
            <a:r>
              <a:rPr lang="fr-FR" dirty="0"/>
              <a:t>Page : 1</a:t>
            </a:r>
          </a:p>
        </p:txBody>
      </p:sp>
    </p:spTree>
  </p:cSld>
  <p:clrMapOvr>
    <a:masterClrMapping/>
  </p:clrMapOvr>
  <p:transition advClick="0" advTm="5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:28</a:t>
            </a:r>
          </a:p>
        </p:txBody>
      </p:sp>
      <p:pic>
        <p:nvPicPr>
          <p:cNvPr id="3" name="Image 2" descr="mone p52.jpg"/>
          <p:cNvPicPr>
            <a:picLocks noChangeAspect="1"/>
          </p:cNvPicPr>
          <p:nvPr/>
        </p:nvPicPr>
        <p:blipFill>
          <a:blip r:embed="rId2" cstate="print"/>
          <a:srcRect l="1781" t="3243" r="2798" b="2074"/>
          <a:stretch>
            <a:fillRect/>
          </a:stretch>
        </p:blipFill>
        <p:spPr>
          <a:xfrm>
            <a:off x="755576" y="404664"/>
            <a:ext cx="7715019" cy="58326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:29</a:t>
            </a:r>
          </a:p>
        </p:txBody>
      </p:sp>
      <p:pic>
        <p:nvPicPr>
          <p:cNvPr id="4" name="Image 3" descr="mone p53.jpg"/>
          <p:cNvPicPr>
            <a:picLocks noChangeAspect="1"/>
          </p:cNvPicPr>
          <p:nvPr/>
        </p:nvPicPr>
        <p:blipFill>
          <a:blip r:embed="rId2" cstate="print"/>
          <a:srcRect l="4300" t="5427" r="5179" b="5427"/>
          <a:stretch>
            <a:fillRect/>
          </a:stretch>
        </p:blipFill>
        <p:spPr>
          <a:xfrm>
            <a:off x="971600" y="548680"/>
            <a:ext cx="7200800" cy="545303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105872" cy="457200"/>
          </a:xfrm>
        </p:spPr>
        <p:txBody>
          <a:bodyPr/>
          <a:lstStyle/>
          <a:p>
            <a:r>
              <a:rPr lang="fr-FR" dirty="0"/>
              <a:t>Page :30                                     </a:t>
            </a:r>
            <a:r>
              <a:rPr lang="fr-FR" b="1" i="1" dirty="0"/>
              <a:t>Le courrier des Le </a:t>
            </a:r>
            <a:r>
              <a:rPr lang="fr-FR" b="1" i="1" dirty="0" err="1"/>
              <a:t>Masne</a:t>
            </a:r>
            <a:r>
              <a:rPr lang="fr-FR" b="1" i="1" dirty="0"/>
              <a:t> à Hanoï</a:t>
            </a:r>
          </a:p>
        </p:txBody>
      </p:sp>
      <p:pic>
        <p:nvPicPr>
          <p:cNvPr id="3" name="Image 2" descr="mone p54.jpg"/>
          <p:cNvPicPr>
            <a:picLocks noChangeAspect="1"/>
          </p:cNvPicPr>
          <p:nvPr/>
        </p:nvPicPr>
        <p:blipFill>
          <a:blip r:embed="rId2" cstate="print"/>
          <a:srcRect l="11452" t="3991" r="2886"/>
          <a:stretch>
            <a:fillRect/>
          </a:stretch>
        </p:blipFill>
        <p:spPr>
          <a:xfrm>
            <a:off x="1475656" y="620688"/>
            <a:ext cx="6059831" cy="51845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5385792" cy="457200"/>
          </a:xfrm>
        </p:spPr>
        <p:txBody>
          <a:bodyPr/>
          <a:lstStyle/>
          <a:p>
            <a:r>
              <a:rPr lang="fr-FR" dirty="0"/>
              <a:t>Page :31                                                                  </a:t>
            </a:r>
            <a:r>
              <a:rPr lang="fr-FR" sz="2000" b="1" i="1" dirty="0"/>
              <a:t>Lang Son</a:t>
            </a:r>
            <a:endParaRPr lang="fr-FR" b="1" i="1" dirty="0"/>
          </a:p>
        </p:txBody>
      </p:sp>
      <p:pic>
        <p:nvPicPr>
          <p:cNvPr id="4" name="Image 3" descr="mone p55.jpg"/>
          <p:cNvPicPr>
            <a:picLocks noChangeAspect="1"/>
          </p:cNvPicPr>
          <p:nvPr/>
        </p:nvPicPr>
        <p:blipFill>
          <a:blip r:embed="rId2" cstate="print"/>
          <a:srcRect l="11026" t="2957" r="15455" b="2957"/>
          <a:stretch>
            <a:fillRect/>
          </a:stretch>
        </p:blipFill>
        <p:spPr>
          <a:xfrm>
            <a:off x="1979712" y="404664"/>
            <a:ext cx="5472608" cy="553854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249888" cy="457200"/>
          </a:xfrm>
        </p:spPr>
        <p:txBody>
          <a:bodyPr/>
          <a:lstStyle/>
          <a:p>
            <a:r>
              <a:rPr lang="fr-FR" dirty="0"/>
              <a:t>Page :32                       </a:t>
            </a:r>
            <a:r>
              <a:rPr lang="fr-FR" sz="1800" b="1" i="1" dirty="0"/>
              <a:t>Dans les rues d’Hanoï,   Jacques perd sa chaussure</a:t>
            </a:r>
            <a:endParaRPr lang="fr-FR" b="1" i="1" dirty="0"/>
          </a:p>
        </p:txBody>
      </p:sp>
      <p:pic>
        <p:nvPicPr>
          <p:cNvPr id="3" name="Image 2" descr="mone p56.jpg"/>
          <p:cNvPicPr>
            <a:picLocks noChangeAspect="1"/>
          </p:cNvPicPr>
          <p:nvPr/>
        </p:nvPicPr>
        <p:blipFill>
          <a:blip r:embed="rId2" cstate="print"/>
          <a:srcRect l="8344" t="-264" r="18545" b="2074"/>
          <a:stretch>
            <a:fillRect/>
          </a:stretch>
        </p:blipFill>
        <p:spPr>
          <a:xfrm rot="10800000">
            <a:off x="1907703" y="476671"/>
            <a:ext cx="5616624" cy="548600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033864" cy="457200"/>
          </a:xfrm>
        </p:spPr>
        <p:txBody>
          <a:bodyPr/>
          <a:lstStyle/>
          <a:p>
            <a:r>
              <a:rPr lang="fr-FR" dirty="0"/>
              <a:t>Page 33                                             </a:t>
            </a:r>
            <a:r>
              <a:rPr lang="fr-FR" sz="1800" b="1" i="1" dirty="0"/>
              <a:t>Le  jour de l’an à Hanoï</a:t>
            </a:r>
            <a:endParaRPr lang="fr-FR" b="1" i="1" dirty="0"/>
          </a:p>
        </p:txBody>
      </p:sp>
      <p:pic>
        <p:nvPicPr>
          <p:cNvPr id="3" name="Image 2" descr="mone p57.jpg"/>
          <p:cNvPicPr>
            <a:picLocks noChangeAspect="1"/>
          </p:cNvPicPr>
          <p:nvPr/>
        </p:nvPicPr>
        <p:blipFill>
          <a:blip r:embed="rId2" cstate="print"/>
          <a:srcRect l="5849" t="2568" r="5849" b="1411"/>
          <a:stretch>
            <a:fillRect/>
          </a:stretch>
        </p:blipFill>
        <p:spPr>
          <a:xfrm>
            <a:off x="1331640" y="548680"/>
            <a:ext cx="6413050" cy="554461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71600" y="6021288"/>
            <a:ext cx="6897960" cy="457200"/>
          </a:xfrm>
        </p:spPr>
        <p:txBody>
          <a:bodyPr/>
          <a:lstStyle/>
          <a:p>
            <a:r>
              <a:rPr lang="fr-FR" dirty="0"/>
              <a:t>Page :34                        </a:t>
            </a:r>
            <a:r>
              <a:rPr lang="fr-FR" sz="1800" b="1" i="1" dirty="0"/>
              <a:t>Le père Bourrelet missionnaire à Lang Son</a:t>
            </a:r>
          </a:p>
          <a:p>
            <a:r>
              <a:rPr lang="fr-FR" sz="1600" b="1" i="1" dirty="0"/>
              <a:t>                                             Monique , Pia, Jacques et Bernard</a:t>
            </a:r>
          </a:p>
        </p:txBody>
      </p:sp>
      <p:pic>
        <p:nvPicPr>
          <p:cNvPr id="3" name="Image 2" descr="mone p58.jpg"/>
          <p:cNvPicPr>
            <a:picLocks noChangeAspect="1"/>
          </p:cNvPicPr>
          <p:nvPr/>
        </p:nvPicPr>
        <p:blipFill>
          <a:blip r:embed="rId2" cstate="print"/>
          <a:srcRect l="2559" r="1646"/>
          <a:stretch>
            <a:fillRect/>
          </a:stretch>
        </p:blipFill>
        <p:spPr>
          <a:xfrm rot="10800000">
            <a:off x="1259631" y="476671"/>
            <a:ext cx="6472759" cy="532859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5745832" cy="457200"/>
          </a:xfrm>
        </p:spPr>
        <p:txBody>
          <a:bodyPr/>
          <a:lstStyle/>
          <a:p>
            <a:r>
              <a:rPr lang="fr-FR" dirty="0"/>
              <a:t>Page :35                                                   </a:t>
            </a:r>
            <a:r>
              <a:rPr lang="fr-FR" sz="1800" b="1" i="1" dirty="0"/>
              <a:t>La chasse au lézard</a:t>
            </a:r>
            <a:endParaRPr lang="fr-FR" b="1" i="1" dirty="0"/>
          </a:p>
        </p:txBody>
      </p:sp>
      <p:pic>
        <p:nvPicPr>
          <p:cNvPr id="3" name="Image 2" descr="mone p59.jpg"/>
          <p:cNvPicPr>
            <a:picLocks noChangeAspect="1"/>
          </p:cNvPicPr>
          <p:nvPr/>
        </p:nvPicPr>
        <p:blipFill>
          <a:blip r:embed="rId2" cstate="print"/>
          <a:srcRect l="3793" r="4736" b="9922"/>
          <a:stretch>
            <a:fillRect/>
          </a:stretch>
        </p:blipFill>
        <p:spPr>
          <a:xfrm rot="10800000">
            <a:off x="1187624" y="404664"/>
            <a:ext cx="6984777" cy="566453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609928" cy="457200"/>
          </a:xfrm>
        </p:spPr>
        <p:txBody>
          <a:bodyPr/>
          <a:lstStyle/>
          <a:p>
            <a:r>
              <a:rPr lang="fr-FR" dirty="0"/>
              <a:t>Page :36                                                               </a:t>
            </a:r>
            <a:r>
              <a:rPr lang="fr-FR" sz="1800" b="1" i="1" dirty="0"/>
              <a:t>La Maladie</a:t>
            </a:r>
            <a:endParaRPr lang="fr-FR" b="1" i="1" dirty="0"/>
          </a:p>
          <a:p>
            <a:endParaRPr lang="fr-FR" dirty="0"/>
          </a:p>
        </p:txBody>
      </p:sp>
      <p:pic>
        <p:nvPicPr>
          <p:cNvPr id="3" name="Image 2" descr="mone p60.jpg"/>
          <p:cNvPicPr>
            <a:picLocks noChangeAspect="1"/>
          </p:cNvPicPr>
          <p:nvPr/>
        </p:nvPicPr>
        <p:blipFill>
          <a:blip r:embed="rId2" cstate="print"/>
          <a:srcRect l="4751" t="4197" r="10181" b="762"/>
          <a:stretch>
            <a:fillRect/>
          </a:stretch>
        </p:blipFill>
        <p:spPr>
          <a:xfrm>
            <a:off x="1619672" y="476672"/>
            <a:ext cx="6197894" cy="547260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321896" cy="457200"/>
          </a:xfrm>
        </p:spPr>
        <p:txBody>
          <a:bodyPr/>
          <a:lstStyle/>
          <a:p>
            <a:r>
              <a:rPr lang="fr-FR" dirty="0"/>
              <a:t>Page 37                                             </a:t>
            </a:r>
            <a:r>
              <a:rPr lang="fr-FR" sz="1800" b="1" i="1" dirty="0"/>
              <a:t>Ebauche pour Marie Pia</a:t>
            </a:r>
          </a:p>
        </p:txBody>
      </p:sp>
      <p:pic>
        <p:nvPicPr>
          <p:cNvPr id="3" name="Image 2" descr="mone p62.jpg"/>
          <p:cNvPicPr>
            <a:picLocks noChangeAspect="1"/>
          </p:cNvPicPr>
          <p:nvPr/>
        </p:nvPicPr>
        <p:blipFill>
          <a:blip r:embed="rId2" cstate="print"/>
          <a:srcRect l="14334" t="9838" r="20423" b="11019"/>
          <a:stretch>
            <a:fillRect/>
          </a:stretch>
        </p:blipFill>
        <p:spPr>
          <a:xfrm rot="10800000">
            <a:off x="1619672" y="692696"/>
            <a:ext cx="5904657" cy="527482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 p2.jpg"/>
          <p:cNvPicPr>
            <a:picLocks noChangeAspect="1"/>
          </p:cNvPicPr>
          <p:nvPr/>
        </p:nvPicPr>
        <p:blipFill>
          <a:blip r:embed="rId2" cstate="print"/>
          <a:srcRect l="30769" t="21290" r="21543" b="16569"/>
          <a:stretch>
            <a:fillRect/>
          </a:stretch>
        </p:blipFill>
        <p:spPr>
          <a:xfrm>
            <a:off x="323528" y="1772817"/>
            <a:ext cx="3271668" cy="38884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 2" descr="mone p3.jpg"/>
          <p:cNvPicPr>
            <a:picLocks noChangeAspect="1"/>
          </p:cNvPicPr>
          <p:nvPr/>
        </p:nvPicPr>
        <p:blipFill>
          <a:blip r:embed="rId3" cstate="print"/>
          <a:srcRect l="1386" t="1797" b="2513"/>
          <a:stretch>
            <a:fillRect/>
          </a:stretch>
        </p:blipFill>
        <p:spPr>
          <a:xfrm>
            <a:off x="3563888" y="1772816"/>
            <a:ext cx="5193278" cy="388843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:2</a:t>
            </a:r>
          </a:p>
        </p:txBody>
      </p:sp>
    </p:spTree>
  </p:cSld>
  <p:clrMapOvr>
    <a:masterClrMapping/>
  </p:clrMapOvr>
  <p:transition advClick="0" advTm="5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6465912" cy="457200"/>
          </a:xfrm>
        </p:spPr>
        <p:txBody>
          <a:bodyPr/>
          <a:lstStyle/>
          <a:p>
            <a:r>
              <a:rPr lang="fr-FR" dirty="0"/>
              <a:t>Page :38                                               </a:t>
            </a:r>
            <a:r>
              <a:rPr lang="fr-FR" sz="1800" b="1" i="1" dirty="0"/>
              <a:t>Ebauche pour Monique</a:t>
            </a:r>
            <a:endParaRPr lang="fr-FR" b="1" i="1" dirty="0"/>
          </a:p>
        </p:txBody>
      </p:sp>
      <p:pic>
        <p:nvPicPr>
          <p:cNvPr id="3" name="Image 2" descr="mone p61.jpg"/>
          <p:cNvPicPr>
            <a:picLocks noChangeAspect="1"/>
          </p:cNvPicPr>
          <p:nvPr/>
        </p:nvPicPr>
        <p:blipFill>
          <a:blip r:embed="rId2" cstate="print"/>
          <a:srcRect l="6208" t="3932" r="22630" b="29919"/>
          <a:stretch>
            <a:fillRect/>
          </a:stretch>
        </p:blipFill>
        <p:spPr>
          <a:xfrm>
            <a:off x="1259632" y="692696"/>
            <a:ext cx="7121077" cy="511256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:39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052736"/>
            <a:ext cx="8211287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chemeClr val="accent2"/>
                </a:solidFill>
              </a:rPr>
              <a:t>Et puis le retour en France, d’autres enfants arrivant au foyer,</a:t>
            </a:r>
          </a:p>
          <a:p>
            <a:pPr algn="ctr"/>
            <a:r>
              <a:rPr lang="fr-FR" sz="2800" i="1" dirty="0">
                <a:solidFill>
                  <a:schemeClr val="accent2"/>
                </a:solidFill>
              </a:rPr>
              <a:t>la grande guerre s’annonçant, où Georges se couvrit de gloire,</a:t>
            </a:r>
          </a:p>
          <a:p>
            <a:pPr algn="ctr"/>
            <a:r>
              <a:rPr lang="fr-FR" sz="2800" i="1" dirty="0">
                <a:solidFill>
                  <a:schemeClr val="accent2"/>
                </a:solidFill>
              </a:rPr>
              <a:t>Marie Thérèse a cessé d’enrichir ce petit livre </a:t>
            </a:r>
          </a:p>
          <a:p>
            <a:pPr algn="ctr"/>
            <a:r>
              <a:rPr lang="fr-FR" sz="2800" i="1" dirty="0">
                <a:solidFill>
                  <a:schemeClr val="accent2"/>
                </a:solidFill>
              </a:rPr>
              <a:t>de nouvelles scènes de la vie  familiale.</a:t>
            </a:r>
          </a:p>
          <a:p>
            <a:pPr algn="ctr"/>
            <a:endParaRPr lang="fr-FR" sz="2800" i="1" dirty="0">
              <a:solidFill>
                <a:schemeClr val="accent2"/>
              </a:solidFill>
            </a:endParaRPr>
          </a:p>
          <a:p>
            <a:pPr algn="ctr"/>
            <a:r>
              <a:rPr lang="fr-FR" sz="2800" i="1" dirty="0">
                <a:solidFill>
                  <a:schemeClr val="accent2"/>
                </a:solidFill>
              </a:rPr>
              <a:t>A </a:t>
            </a:r>
            <a:r>
              <a:rPr lang="fr-FR" sz="2800" i="1" dirty="0" err="1">
                <a:solidFill>
                  <a:schemeClr val="accent2"/>
                </a:solidFill>
              </a:rPr>
              <a:t>Mone</a:t>
            </a:r>
            <a:r>
              <a:rPr lang="fr-FR" sz="2800" i="1" dirty="0">
                <a:solidFill>
                  <a:schemeClr val="accent2"/>
                </a:solidFill>
              </a:rPr>
              <a:t>,  ce livre d’amour de sa maman qu’elle lui a dédié,</a:t>
            </a:r>
          </a:p>
          <a:p>
            <a:pPr algn="ctr"/>
            <a:r>
              <a:rPr lang="fr-FR" sz="2800" i="1" dirty="0">
                <a:solidFill>
                  <a:schemeClr val="accent2"/>
                </a:solidFill>
              </a:rPr>
              <a:t> à  Philippe </a:t>
            </a:r>
            <a:r>
              <a:rPr lang="fr-FR" sz="2800" i="1" dirty="0" err="1">
                <a:solidFill>
                  <a:schemeClr val="accent2"/>
                </a:solidFill>
              </a:rPr>
              <a:t>Bolzinger</a:t>
            </a:r>
            <a:r>
              <a:rPr lang="fr-FR" sz="2800" i="1" dirty="0">
                <a:solidFill>
                  <a:schemeClr val="accent2"/>
                </a:solidFill>
              </a:rPr>
              <a:t>, son fils, à qui Monique l’a transmis,</a:t>
            </a:r>
          </a:p>
          <a:p>
            <a:pPr algn="ctr"/>
            <a:r>
              <a:rPr lang="fr-FR" sz="2800" i="1" dirty="0">
                <a:solidFill>
                  <a:schemeClr val="accent2"/>
                </a:solidFill>
              </a:rPr>
              <a:t> et à tous les descendants de cette belle famille Le </a:t>
            </a:r>
            <a:r>
              <a:rPr lang="fr-FR" sz="2800" i="1" dirty="0" err="1">
                <a:solidFill>
                  <a:schemeClr val="accent2"/>
                </a:solidFill>
              </a:rPr>
              <a:t>Masne</a:t>
            </a:r>
            <a:r>
              <a:rPr lang="fr-FR" sz="2800" i="1" dirty="0">
                <a:solidFill>
                  <a:schemeClr val="accent2"/>
                </a:solidFill>
              </a:rPr>
              <a:t> de </a:t>
            </a:r>
            <a:r>
              <a:rPr lang="fr-FR" sz="2800" i="1" dirty="0" err="1">
                <a:solidFill>
                  <a:schemeClr val="accent2"/>
                </a:solidFill>
              </a:rPr>
              <a:t>Chermont</a:t>
            </a:r>
            <a:r>
              <a:rPr lang="fr-FR" sz="2800" i="1">
                <a:solidFill>
                  <a:schemeClr val="accent2"/>
                </a:solidFill>
              </a:rPr>
              <a:t>.</a:t>
            </a:r>
            <a:endParaRPr lang="fr-FR" sz="2800" i="1" dirty="0">
              <a:solidFill>
                <a:schemeClr val="accent2"/>
              </a:solidFill>
            </a:endParaRPr>
          </a:p>
          <a:p>
            <a:endParaRPr lang="fr-FR" sz="2800" i="1" dirty="0">
              <a:solidFill>
                <a:schemeClr val="accent2"/>
              </a:solidFill>
            </a:endParaRPr>
          </a:p>
          <a:p>
            <a:pPr algn="r"/>
            <a:endParaRPr lang="fr-FR" sz="2400" i="1" dirty="0">
              <a:solidFill>
                <a:schemeClr val="accent2"/>
              </a:solidFill>
            </a:endParaRPr>
          </a:p>
          <a:p>
            <a:pPr algn="r"/>
            <a:r>
              <a:rPr lang="fr-FR" sz="2400" i="1" dirty="0">
                <a:solidFill>
                  <a:schemeClr val="accent2"/>
                </a:solidFill>
              </a:rPr>
              <a:t>Dominique </a:t>
            </a:r>
            <a:r>
              <a:rPr lang="fr-FR" sz="2400" i="1" dirty="0" err="1">
                <a:solidFill>
                  <a:schemeClr val="accent2"/>
                </a:solidFill>
              </a:rPr>
              <a:t>Bolzinger</a:t>
            </a:r>
            <a:r>
              <a:rPr lang="fr-FR" sz="2400" i="1" dirty="0">
                <a:solidFill>
                  <a:schemeClr val="accent2"/>
                </a:solidFill>
              </a:rPr>
              <a:t> février 2012</a:t>
            </a:r>
          </a:p>
          <a:p>
            <a:endParaRPr lang="fr-FR" dirty="0">
              <a:solidFill>
                <a:schemeClr val="accent2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ransition advClick="0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 p4.jpg"/>
          <p:cNvPicPr>
            <a:picLocks noChangeAspect="1"/>
          </p:cNvPicPr>
          <p:nvPr/>
        </p:nvPicPr>
        <p:blipFill>
          <a:blip r:embed="rId2" cstate="print"/>
          <a:srcRect l="19405" t="17188" r="19405" b="14664"/>
          <a:stretch>
            <a:fillRect/>
          </a:stretch>
        </p:blipFill>
        <p:spPr>
          <a:xfrm>
            <a:off x="467544" y="1700808"/>
            <a:ext cx="3312368" cy="38884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 2" descr="mone p5.jpg"/>
          <p:cNvPicPr>
            <a:picLocks noChangeAspect="1"/>
          </p:cNvPicPr>
          <p:nvPr/>
        </p:nvPicPr>
        <p:blipFill>
          <a:blip r:embed="rId3" cstate="print"/>
          <a:srcRect l="2801"/>
          <a:stretch>
            <a:fillRect/>
          </a:stretch>
        </p:blipFill>
        <p:spPr>
          <a:xfrm>
            <a:off x="3779912" y="1700808"/>
            <a:ext cx="4997184" cy="3867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:3</a:t>
            </a:r>
          </a:p>
        </p:txBody>
      </p:sp>
    </p:spTree>
  </p:cSld>
  <p:clrMapOvr>
    <a:masterClrMapping/>
  </p:clrMapOvr>
  <p:transition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 p6.jpg"/>
          <p:cNvPicPr>
            <a:picLocks noChangeAspect="1"/>
          </p:cNvPicPr>
          <p:nvPr/>
        </p:nvPicPr>
        <p:blipFill>
          <a:blip r:embed="rId2" cstate="print"/>
          <a:srcRect l="16357" t="21537" r="18849" b="12049"/>
          <a:stretch>
            <a:fillRect/>
          </a:stretch>
        </p:blipFill>
        <p:spPr>
          <a:xfrm>
            <a:off x="400679" y="1844824"/>
            <a:ext cx="3543823" cy="38164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 2" descr="mone p7.jpg"/>
          <p:cNvPicPr>
            <a:picLocks noChangeAspect="1"/>
          </p:cNvPicPr>
          <p:nvPr/>
        </p:nvPicPr>
        <p:blipFill>
          <a:blip r:embed="rId3" cstate="print"/>
          <a:srcRect r="3041" b="2774"/>
          <a:stretch>
            <a:fillRect/>
          </a:stretch>
        </p:blipFill>
        <p:spPr>
          <a:xfrm>
            <a:off x="3851920" y="1844824"/>
            <a:ext cx="4896544" cy="38041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:4</a:t>
            </a:r>
          </a:p>
        </p:txBody>
      </p:sp>
    </p:spTree>
  </p:cSld>
  <p:clrMapOvr>
    <a:masterClrMapping/>
  </p:clrMapOvr>
  <p:transition advClick="0"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 p8.jpg"/>
          <p:cNvPicPr>
            <a:picLocks noChangeAspect="1"/>
          </p:cNvPicPr>
          <p:nvPr/>
        </p:nvPicPr>
        <p:blipFill>
          <a:blip r:embed="rId2" cstate="print"/>
          <a:srcRect l="19687" t="22892" r="16001" b="23311"/>
          <a:stretch>
            <a:fillRect/>
          </a:stretch>
        </p:blipFill>
        <p:spPr>
          <a:xfrm>
            <a:off x="395536" y="1772816"/>
            <a:ext cx="3678536" cy="35283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 2" descr="mone p9.jpg"/>
          <p:cNvPicPr>
            <a:picLocks noChangeAspect="1"/>
          </p:cNvPicPr>
          <p:nvPr/>
        </p:nvPicPr>
        <p:blipFill>
          <a:blip r:embed="rId3" cstate="print"/>
          <a:srcRect l="9058" t="9268" r="2089" b="3611"/>
          <a:stretch>
            <a:fillRect/>
          </a:stretch>
        </p:blipFill>
        <p:spPr>
          <a:xfrm>
            <a:off x="4067944" y="1772816"/>
            <a:ext cx="4673973" cy="352839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:5</a:t>
            </a:r>
          </a:p>
        </p:txBody>
      </p:sp>
    </p:spTree>
  </p:cSld>
  <p:clrMapOvr>
    <a:masterClrMapping/>
  </p:clrMapOvr>
  <p:transition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e p10.jpg"/>
          <p:cNvPicPr>
            <a:picLocks noChangeAspect="1"/>
          </p:cNvPicPr>
          <p:nvPr/>
        </p:nvPicPr>
        <p:blipFill>
          <a:blip r:embed="rId2" cstate="print"/>
          <a:srcRect l="21537" t="22845" r="22723" b="18319"/>
          <a:stretch>
            <a:fillRect/>
          </a:stretch>
        </p:blipFill>
        <p:spPr>
          <a:xfrm>
            <a:off x="467544" y="1772816"/>
            <a:ext cx="3384376" cy="37444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 2" descr="mone p11.jpg"/>
          <p:cNvPicPr>
            <a:picLocks noChangeAspect="1"/>
          </p:cNvPicPr>
          <p:nvPr/>
        </p:nvPicPr>
        <p:blipFill>
          <a:blip r:embed="rId3" cstate="print"/>
          <a:srcRect l="346" t="4742" r="2089"/>
          <a:stretch>
            <a:fillRect/>
          </a:stretch>
        </p:blipFill>
        <p:spPr>
          <a:xfrm>
            <a:off x="3779911" y="1772816"/>
            <a:ext cx="4981223" cy="374441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:6</a:t>
            </a:r>
          </a:p>
        </p:txBody>
      </p:sp>
    </p:spTree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Page : 7</a:t>
            </a:r>
          </a:p>
          <a:p>
            <a:endParaRPr lang="fr-FR" dirty="0"/>
          </a:p>
        </p:txBody>
      </p:sp>
      <p:pic>
        <p:nvPicPr>
          <p:cNvPr id="3" name="Image 2" descr="mone p12.jpg"/>
          <p:cNvPicPr>
            <a:picLocks noChangeAspect="1"/>
          </p:cNvPicPr>
          <p:nvPr/>
        </p:nvPicPr>
        <p:blipFill>
          <a:blip r:embed="rId2" cstate="print"/>
          <a:srcRect l="18403" t="23674" r="20834" b="12228"/>
          <a:stretch>
            <a:fillRect/>
          </a:stretch>
        </p:blipFill>
        <p:spPr>
          <a:xfrm>
            <a:off x="323528" y="1556792"/>
            <a:ext cx="3600400" cy="403244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 descr="mone p13.jpg"/>
          <p:cNvPicPr>
            <a:picLocks noChangeAspect="1"/>
          </p:cNvPicPr>
          <p:nvPr/>
        </p:nvPicPr>
        <p:blipFill>
          <a:blip r:embed="rId3" cstate="print"/>
          <a:srcRect l="4702" r="2960" b="2663"/>
          <a:stretch>
            <a:fillRect/>
          </a:stretch>
        </p:blipFill>
        <p:spPr>
          <a:xfrm>
            <a:off x="3851920" y="1556792"/>
            <a:ext cx="4968552" cy="403244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 advClick="0" advTm="5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313</TotalTime>
  <Words>337</Words>
  <Application>Microsoft Office PowerPoint</Application>
  <PresentationFormat>Affichage à l'écran (4:3)</PresentationFormat>
  <Paragraphs>63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Calibri</vt:lpstr>
      <vt:lpstr>Franklin Gothic Book</vt:lpstr>
      <vt:lpstr>Perpetua</vt:lpstr>
      <vt:lpstr>Script MT Bold</vt:lpstr>
      <vt:lpstr>Wingdings 2</vt:lpstr>
      <vt:lpstr>Capitaux</vt:lpstr>
      <vt:lpstr>Histoires de Mone par  Marie Thérèse Le Masne de Chermont  née Pichelin 1906-1911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Histoires de Mone</dc:title>
  <dc:creator>Bolzinger</dc:creator>
  <cp:lastModifiedBy>Dominique</cp:lastModifiedBy>
  <cp:revision>48</cp:revision>
  <dcterms:created xsi:type="dcterms:W3CDTF">2012-02-07T08:41:08Z</dcterms:created>
  <dcterms:modified xsi:type="dcterms:W3CDTF">2024-10-08T06:40:17Z</dcterms:modified>
</cp:coreProperties>
</file>